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4" r:id="rId2"/>
    <p:sldId id="289" r:id="rId3"/>
    <p:sldId id="292" r:id="rId4"/>
    <p:sldId id="283" r:id="rId5"/>
    <p:sldId id="291" r:id="rId6"/>
    <p:sldId id="293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" initials="J" lastIdx="1" clrIdx="0">
    <p:extLst>
      <p:ext uri="{19B8F6BF-5375-455C-9EA6-DF929625EA0E}">
        <p15:presenceInfo xmlns:p15="http://schemas.microsoft.com/office/powerpoint/2012/main" userId="a66d3590551754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3F4CB3A-DFB6-4DA6-8520-FF59C804159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3D9E251-A6AE-4871-A5DB-371BF321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3BA30C-9196-472F-8876-0F13D56D80A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8A22FD-C888-4850-B7F3-640C98F052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86E27-CBAC-45A4-BD3F-70074E94732B}"/>
              </a:ext>
            </a:extLst>
          </p:cNvPr>
          <p:cNvSpPr txBox="1"/>
          <p:nvPr/>
        </p:nvSpPr>
        <p:spPr>
          <a:xfrm>
            <a:off x="1312985" y="2351782"/>
            <a:ext cx="9370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South Billings Boulevard Capital Improvement Plan</a:t>
            </a:r>
          </a:p>
          <a:p>
            <a:pPr algn="ctr"/>
            <a:r>
              <a:rPr lang="en-US" sz="3200" dirty="0"/>
              <a:t>FY24-28</a:t>
            </a:r>
          </a:p>
        </p:txBody>
      </p:sp>
    </p:spTree>
    <p:extLst>
      <p:ext uri="{BB962C8B-B14F-4D97-AF65-F5344CB8AC3E}">
        <p14:creationId xmlns:p14="http://schemas.microsoft.com/office/powerpoint/2010/main" val="400721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4CF03-08C7-4C2E-AF96-1F255C35F9FF}"/>
              </a:ext>
            </a:extLst>
          </p:cNvPr>
          <p:cNvSpPr txBox="1"/>
          <p:nvPr/>
        </p:nvSpPr>
        <p:spPr>
          <a:xfrm>
            <a:off x="1141046" y="671474"/>
            <a:ext cx="9370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South Billings Boulevard Capital Improvement Plan</a:t>
            </a:r>
          </a:p>
          <a:p>
            <a:pPr algn="ctr"/>
            <a:r>
              <a:rPr lang="en-US" sz="3200" dirty="0"/>
              <a:t>FY24-28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4C0A749-5106-7ED1-59F3-1276A5E3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34" y="1823467"/>
            <a:ext cx="7382905" cy="4363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869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86E27-CBAC-45A4-BD3F-70074E94732B}"/>
              </a:ext>
            </a:extLst>
          </p:cNvPr>
          <p:cNvSpPr txBox="1"/>
          <p:nvPr/>
        </p:nvSpPr>
        <p:spPr>
          <a:xfrm>
            <a:off x="1312985" y="2351782"/>
            <a:ext cx="93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Unimproved Roads</a:t>
            </a:r>
          </a:p>
        </p:txBody>
      </p:sp>
    </p:spTree>
    <p:extLst>
      <p:ext uri="{BB962C8B-B14F-4D97-AF65-F5344CB8AC3E}">
        <p14:creationId xmlns:p14="http://schemas.microsoft.com/office/powerpoint/2010/main" val="33312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4BF4B4E-7E76-4DDA-A973-EB702021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" y="252752"/>
            <a:ext cx="11104345" cy="5934926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4C2F00-4AE8-4086-BCB9-6F4011CA2C53}"/>
              </a:ext>
            </a:extLst>
          </p:cNvPr>
          <p:cNvCxnSpPr/>
          <p:nvPr/>
        </p:nvCxnSpPr>
        <p:spPr>
          <a:xfrm>
            <a:off x="1063690" y="2659224"/>
            <a:ext cx="0" cy="3359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74E8C0-66B6-4262-A99E-8897A413E7D3}"/>
              </a:ext>
            </a:extLst>
          </p:cNvPr>
          <p:cNvCxnSpPr/>
          <p:nvPr/>
        </p:nvCxnSpPr>
        <p:spPr>
          <a:xfrm>
            <a:off x="1133231" y="4689231"/>
            <a:ext cx="0" cy="9847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B4D06-7650-44D8-A206-7F824FDFED8F}"/>
              </a:ext>
            </a:extLst>
          </p:cNvPr>
          <p:cNvCxnSpPr/>
          <p:nvPr/>
        </p:nvCxnSpPr>
        <p:spPr>
          <a:xfrm>
            <a:off x="5142523" y="953477"/>
            <a:ext cx="10238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A0C9A2-FF5A-4075-85C3-0286D1D5B161}"/>
              </a:ext>
            </a:extLst>
          </p:cNvPr>
          <p:cNvSpPr/>
          <p:nvPr/>
        </p:nvSpPr>
        <p:spPr>
          <a:xfrm>
            <a:off x="7401170" y="3540368"/>
            <a:ext cx="930030" cy="2211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347245-B8DA-4831-A838-3EC0B1B08DF9}"/>
              </a:ext>
            </a:extLst>
          </p:cNvPr>
          <p:cNvCxnSpPr/>
          <p:nvPr/>
        </p:nvCxnSpPr>
        <p:spPr>
          <a:xfrm>
            <a:off x="8471877" y="4001477"/>
            <a:ext cx="69556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39E6CA-4E2E-425E-8183-156B69E64128}"/>
              </a:ext>
            </a:extLst>
          </p:cNvPr>
          <p:cNvCxnSpPr>
            <a:cxnSpLocks/>
          </p:cNvCxnSpPr>
          <p:nvPr/>
        </p:nvCxnSpPr>
        <p:spPr>
          <a:xfrm flipH="1" flipV="1">
            <a:off x="9308123" y="3305909"/>
            <a:ext cx="15631" cy="213086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98FF61-BDE1-497E-9BD0-9AF981896794}"/>
              </a:ext>
            </a:extLst>
          </p:cNvPr>
          <p:cNvCxnSpPr>
            <a:cxnSpLocks/>
          </p:cNvCxnSpPr>
          <p:nvPr/>
        </p:nvCxnSpPr>
        <p:spPr>
          <a:xfrm>
            <a:off x="9476154" y="2674855"/>
            <a:ext cx="105507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05791F-ED91-4FE7-AB2D-3BE8988F1BC4}"/>
              </a:ext>
            </a:extLst>
          </p:cNvPr>
          <p:cNvCxnSpPr/>
          <p:nvPr/>
        </p:nvCxnSpPr>
        <p:spPr>
          <a:xfrm>
            <a:off x="9323754" y="1617785"/>
            <a:ext cx="122701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1A5A42-D40B-4BC0-9D09-F32DA205A1E2}"/>
              </a:ext>
            </a:extLst>
          </p:cNvPr>
          <p:cNvCxnSpPr/>
          <p:nvPr/>
        </p:nvCxnSpPr>
        <p:spPr>
          <a:xfrm flipV="1">
            <a:off x="2876061" y="3736730"/>
            <a:ext cx="0" cy="147124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9C25CFB-03C1-42ED-AFC4-20B1DF5ABC69}"/>
              </a:ext>
            </a:extLst>
          </p:cNvPr>
          <p:cNvCxnSpPr/>
          <p:nvPr/>
        </p:nvCxnSpPr>
        <p:spPr>
          <a:xfrm>
            <a:off x="8471877" y="5416062"/>
            <a:ext cx="207889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2F30C8-5EC5-46E7-9A69-76FF5E00AA0B}"/>
              </a:ext>
            </a:extLst>
          </p:cNvPr>
          <p:cNvCxnSpPr/>
          <p:nvPr/>
        </p:nvCxnSpPr>
        <p:spPr>
          <a:xfrm>
            <a:off x="7276123" y="1688123"/>
            <a:ext cx="0" cy="16177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19AD20-4F78-4940-9EBF-779D649F128E}"/>
              </a:ext>
            </a:extLst>
          </p:cNvPr>
          <p:cNvCxnSpPr/>
          <p:nvPr/>
        </p:nvCxnSpPr>
        <p:spPr>
          <a:xfrm>
            <a:off x="8471877" y="3219939"/>
            <a:ext cx="2008554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27E7F1-5BA3-4076-A8E8-1FFAF203F6C2}"/>
              </a:ext>
            </a:extLst>
          </p:cNvPr>
          <p:cNvCxnSpPr/>
          <p:nvPr/>
        </p:nvCxnSpPr>
        <p:spPr>
          <a:xfrm>
            <a:off x="8471877" y="4829908"/>
            <a:ext cx="198510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22992B-1179-49C2-A966-D02CC5DFD1F6}"/>
              </a:ext>
            </a:extLst>
          </p:cNvPr>
          <p:cNvCxnSpPr>
            <a:cxnSpLocks/>
          </p:cNvCxnSpPr>
          <p:nvPr/>
        </p:nvCxnSpPr>
        <p:spPr>
          <a:xfrm>
            <a:off x="7338646" y="2274277"/>
            <a:ext cx="992554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C9A33C7-08BA-4C7E-A3DB-4F61D881DB33}"/>
              </a:ext>
            </a:extLst>
          </p:cNvPr>
          <p:cNvSpPr txBox="1"/>
          <p:nvPr/>
        </p:nvSpPr>
        <p:spPr>
          <a:xfrm>
            <a:off x="5325290" y="977240"/>
            <a:ext cx="658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$441k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B19E62-8B78-422A-BDB1-E79F690CA47E}"/>
              </a:ext>
            </a:extLst>
          </p:cNvPr>
          <p:cNvSpPr txBox="1"/>
          <p:nvPr/>
        </p:nvSpPr>
        <p:spPr>
          <a:xfrm>
            <a:off x="2107313" y="1410289"/>
            <a:ext cx="391509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South Billings Urban Renewal District</a:t>
            </a:r>
          </a:p>
          <a:p>
            <a:r>
              <a:rPr lang="en-US" dirty="0"/>
              <a:t>Unimproved Roads-North</a:t>
            </a:r>
          </a:p>
          <a:p>
            <a:endParaRPr lang="en-US" dirty="0"/>
          </a:p>
          <a:p>
            <a:r>
              <a:rPr lang="en-US" dirty="0"/>
              <a:t>Completed</a:t>
            </a:r>
          </a:p>
          <a:p>
            <a:r>
              <a:rPr lang="en-US" dirty="0"/>
              <a:t>Remaining</a:t>
            </a:r>
          </a:p>
          <a:p>
            <a:r>
              <a:rPr lang="en-US" dirty="0"/>
              <a:t>FY24 CIP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784B6F-9831-4982-B65B-1D5CF0EACB91}"/>
              </a:ext>
            </a:extLst>
          </p:cNvPr>
          <p:cNvCxnSpPr/>
          <p:nvPr/>
        </p:nvCxnSpPr>
        <p:spPr>
          <a:xfrm>
            <a:off x="8471877" y="224069"/>
            <a:ext cx="0" cy="599174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0CC8-2D94-4B82-8B32-CCFAA87204FA}"/>
              </a:ext>
            </a:extLst>
          </p:cNvPr>
          <p:cNvCxnSpPr>
            <a:cxnSpLocks/>
          </p:cNvCxnSpPr>
          <p:nvPr/>
        </p:nvCxnSpPr>
        <p:spPr>
          <a:xfrm>
            <a:off x="4251569" y="2432999"/>
            <a:ext cx="125827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B702C5-A47D-49DC-8A89-FF1EF7EC78C0}"/>
              </a:ext>
            </a:extLst>
          </p:cNvPr>
          <p:cNvCxnSpPr>
            <a:cxnSpLocks/>
          </p:cNvCxnSpPr>
          <p:nvPr/>
        </p:nvCxnSpPr>
        <p:spPr>
          <a:xfrm>
            <a:off x="4251569" y="2729262"/>
            <a:ext cx="12270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A2626A-8C96-4BEF-AD30-114E01429403}"/>
              </a:ext>
            </a:extLst>
          </p:cNvPr>
          <p:cNvSpPr txBox="1"/>
          <p:nvPr/>
        </p:nvSpPr>
        <p:spPr>
          <a:xfrm>
            <a:off x="6713416" y="3660019"/>
            <a:ext cx="65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Optimist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A4512-238D-454B-B2DF-19C4A0A86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99" y="2785120"/>
            <a:ext cx="819264" cy="209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EC3C9-F9A3-4468-8907-F3AF485F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5" y="2141279"/>
            <a:ext cx="276264" cy="6858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69C5CC-F800-9AED-2BAC-7B2EC67D6BBD}"/>
              </a:ext>
            </a:extLst>
          </p:cNvPr>
          <p:cNvCxnSpPr>
            <a:cxnSpLocks/>
          </p:cNvCxnSpPr>
          <p:nvPr/>
        </p:nvCxnSpPr>
        <p:spPr>
          <a:xfrm>
            <a:off x="4282832" y="2992582"/>
            <a:ext cx="122701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2AA4D-6B4D-6045-087F-7C55164D3AB3}"/>
              </a:ext>
            </a:extLst>
          </p:cNvPr>
          <p:cNvCxnSpPr>
            <a:cxnSpLocks/>
          </p:cNvCxnSpPr>
          <p:nvPr/>
        </p:nvCxnSpPr>
        <p:spPr>
          <a:xfrm flipV="1">
            <a:off x="7244635" y="4329404"/>
            <a:ext cx="14581" cy="16608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CD63630-B88E-B003-C94D-16F5D4A71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31" y="4844947"/>
            <a:ext cx="276264" cy="6858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78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A8D32C2-B3B3-4EA7-9310-752B583E1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7" y="805140"/>
            <a:ext cx="10421804" cy="47631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3B6576-3067-41CC-A65D-05991EDA8179}"/>
              </a:ext>
            </a:extLst>
          </p:cNvPr>
          <p:cNvCxnSpPr>
            <a:cxnSpLocks/>
          </p:cNvCxnSpPr>
          <p:nvPr/>
        </p:nvCxnSpPr>
        <p:spPr>
          <a:xfrm>
            <a:off x="1766277" y="3524738"/>
            <a:ext cx="42203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44F8D17-AB63-478F-9511-59898F0E066B}"/>
              </a:ext>
            </a:extLst>
          </p:cNvPr>
          <p:cNvCxnSpPr>
            <a:cxnSpLocks/>
          </p:cNvCxnSpPr>
          <p:nvPr/>
        </p:nvCxnSpPr>
        <p:spPr>
          <a:xfrm>
            <a:off x="1766277" y="4450861"/>
            <a:ext cx="42203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F1E241D-B472-486C-8F1B-E80014D97B11}"/>
              </a:ext>
            </a:extLst>
          </p:cNvPr>
          <p:cNvSpPr txBox="1"/>
          <p:nvPr/>
        </p:nvSpPr>
        <p:spPr>
          <a:xfrm>
            <a:off x="5749282" y="3186722"/>
            <a:ext cx="387625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South Billings Urban Renewal District</a:t>
            </a:r>
          </a:p>
          <a:p>
            <a:r>
              <a:rPr lang="en-US" dirty="0"/>
              <a:t>Unimproved Roads-South</a:t>
            </a:r>
          </a:p>
          <a:p>
            <a:endParaRPr lang="en-US" dirty="0"/>
          </a:p>
          <a:p>
            <a:r>
              <a:rPr lang="en-US" dirty="0"/>
              <a:t>Remaining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188AA8A-E8B8-496B-A50D-F2330A64CC6E}"/>
              </a:ext>
            </a:extLst>
          </p:cNvPr>
          <p:cNvCxnSpPr>
            <a:cxnSpLocks/>
          </p:cNvCxnSpPr>
          <p:nvPr/>
        </p:nvCxnSpPr>
        <p:spPr>
          <a:xfrm>
            <a:off x="6869723" y="4239845"/>
            <a:ext cx="12270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C54A25-71BE-4630-B74B-19A659699BA0}"/>
              </a:ext>
            </a:extLst>
          </p:cNvPr>
          <p:cNvCxnSpPr>
            <a:cxnSpLocks/>
          </p:cNvCxnSpPr>
          <p:nvPr/>
        </p:nvCxnSpPr>
        <p:spPr>
          <a:xfrm>
            <a:off x="10249877" y="1715477"/>
            <a:ext cx="42203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D59DF69-D745-4E5F-AB6C-C6D7E449F86E}"/>
              </a:ext>
            </a:extLst>
          </p:cNvPr>
          <p:cNvCxnSpPr>
            <a:cxnSpLocks/>
          </p:cNvCxnSpPr>
          <p:nvPr/>
        </p:nvCxnSpPr>
        <p:spPr>
          <a:xfrm>
            <a:off x="7366001" y="871416"/>
            <a:ext cx="0" cy="254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167BFF0-C83D-46EF-B04C-1657C618EBD7}"/>
              </a:ext>
            </a:extLst>
          </p:cNvPr>
          <p:cNvCxnSpPr>
            <a:cxnSpLocks/>
          </p:cNvCxnSpPr>
          <p:nvPr/>
        </p:nvCxnSpPr>
        <p:spPr>
          <a:xfrm flipH="1" flipV="1">
            <a:off x="10249877" y="1144955"/>
            <a:ext cx="15717" cy="87943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B8EC353-87C9-4B1A-81F3-8C8FF132396C}"/>
              </a:ext>
            </a:extLst>
          </p:cNvPr>
          <p:cNvCxnSpPr>
            <a:cxnSpLocks/>
          </p:cNvCxnSpPr>
          <p:nvPr/>
        </p:nvCxnSpPr>
        <p:spPr>
          <a:xfrm>
            <a:off x="10671908" y="1715477"/>
            <a:ext cx="0" cy="3089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2E3383-E660-48C5-8BF2-94FDD3B0B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92" y="1397912"/>
            <a:ext cx="600159" cy="295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689F8-51EB-4999-9EC7-1FAAFE071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90" y="1318246"/>
            <a:ext cx="237035" cy="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24B29-740C-4B77-BBC2-BB6DB940CFCD}"/>
              </a:ext>
            </a:extLst>
          </p:cNvPr>
          <p:cNvSpPr txBox="1"/>
          <p:nvPr/>
        </p:nvSpPr>
        <p:spPr>
          <a:xfrm>
            <a:off x="1164493" y="2383043"/>
            <a:ext cx="93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776548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3758</TotalTime>
  <Words>40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People Enjoy Sports?</dc:title>
  <dc:creator>Jim</dc:creator>
  <cp:lastModifiedBy>Jim Tevlin</cp:lastModifiedBy>
  <cp:revision>134</cp:revision>
  <cp:lastPrinted>2020-11-18T21:21:56Z</cp:lastPrinted>
  <dcterms:created xsi:type="dcterms:W3CDTF">2020-01-08T16:27:26Z</dcterms:created>
  <dcterms:modified xsi:type="dcterms:W3CDTF">2022-10-04T23:02:58Z</dcterms:modified>
</cp:coreProperties>
</file>